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sldIdLst>
    <p:sldId id="334" r:id="rId2"/>
    <p:sldId id="294" r:id="rId3"/>
    <p:sldId id="280" r:id="rId4"/>
    <p:sldId id="423" r:id="rId5"/>
    <p:sldId id="439" r:id="rId6"/>
    <p:sldId id="378" r:id="rId7"/>
    <p:sldId id="367" r:id="rId8"/>
    <p:sldId id="376" r:id="rId9"/>
    <p:sldId id="426" r:id="rId10"/>
    <p:sldId id="364" r:id="rId11"/>
    <p:sldId id="428" r:id="rId12"/>
    <p:sldId id="429" r:id="rId13"/>
    <p:sldId id="430" r:id="rId14"/>
    <p:sldId id="431" r:id="rId15"/>
    <p:sldId id="437" r:id="rId16"/>
    <p:sldId id="297" r:id="rId17"/>
    <p:sldId id="320" r:id="rId18"/>
    <p:sldId id="432" r:id="rId19"/>
    <p:sldId id="440" r:id="rId20"/>
    <p:sldId id="424" r:id="rId21"/>
    <p:sldId id="341" r:id="rId22"/>
    <p:sldId id="425" r:id="rId23"/>
    <p:sldId id="441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12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CE615-C9E7-BC4E-BCAC-49F2FCF54FF2}" type="datetimeFigureOut">
              <a:rPr lang="en-US" smtClean="0"/>
              <a:pPr/>
              <a:t>11/17/10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9068A-5FFF-4447-B27A-6B989578A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to goods</a:t>
            </a:r>
            <a:r>
              <a:rPr lang="en-US" baseline="0" dirty="0" smtClean="0"/>
              <a:t> and services … </a:t>
            </a:r>
          </a:p>
          <a:p>
            <a:r>
              <a:rPr lang="en-US" baseline="0" dirty="0" smtClean="0"/>
              <a:t>Both in personal lives and in our businesses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9068A-5FFF-4447-B27A-6B989578AF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Sharing has real history among</a:t>
            </a:r>
            <a:r>
              <a:rPr lang="en-US" baseline="0" dirty="0" smtClean="0"/>
              <a:t> us humans …</a:t>
            </a:r>
          </a:p>
          <a:p>
            <a:r>
              <a:rPr lang="en-US" baseline="0" dirty="0" smtClean="0"/>
              <a:t>Share platforms invite engagement and participation with many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9068A-5FFF-4447-B27A-6B989578AF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it?</a:t>
            </a:r>
          </a:p>
          <a:p>
            <a:r>
              <a:rPr lang="en-US" dirty="0" smtClean="0"/>
              <a:t>B2C</a:t>
            </a:r>
          </a:p>
          <a:p>
            <a:endParaRPr lang="en-US" dirty="0" smtClean="0"/>
          </a:p>
          <a:p>
            <a:r>
              <a:rPr lang="en-US" dirty="0" smtClean="0"/>
              <a:t>B2B</a:t>
            </a:r>
            <a:r>
              <a:rPr lang="en-US" baseline="0" dirty="0" smtClean="0"/>
              <a:t> (platforms and reclaiming products to enhance brand, ecosystem and value); AWS … the cloud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9068A-5FFF-4447-B27A-6B989578AF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CDFA6B-3DED-A445-93B3-272E46BA65DA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01E04-EC30-6949-B07B-7E166CBDB9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A6D7B-C3A4-4741-A2C7-34BE6E0F04CF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8DD28-13F0-FB4A-BEA4-3CA0264228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72E6C-D63A-6B4D-8E72-C29BEC757173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80B6F-7B2B-874F-AECD-8259BBF3A7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3709C7-6629-2440-9F06-D0928F647857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34714-C206-9B4B-9A35-331DD184D0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26A238-3E86-5744-8082-AE04EDA551DB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057B3-57D3-1946-B05B-2EFB0AB60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A1C07F-28F4-024F-8AE9-49BC2CF48C41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7E9FD-B4C8-1049-94B6-08922B617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9609E-2214-8E42-A336-498C874C8FFD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FF195-A4BB-704A-AF9F-F8F1A1D565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DDE9D0-AC0B-7647-852D-83502CDBFC3F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526D9-84ED-8F45-AED0-6D94DBFB3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79211A-C263-5B47-9050-1F2F52CCFC28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6B303-793B-074F-AA16-22A519C7ED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2F13F-9F4F-3646-8373-7745DADDF519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EB570-BE02-E44F-8F12-F7302591D0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9E9D7-41B6-AA4A-AB86-E37E450E7D9E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9DB53-515B-C049-AFBA-134FE238E7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A07E949-67C5-9446-9731-01DA438D4AE2}" type="datetime1">
              <a:rPr lang="en-US"/>
              <a:pPr/>
              <a:t>11/17/10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4DBD9914-1AC8-054A-B9EA-27F2625827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h_01_titleME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27592" cy="5586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6463099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© 2010 Lisa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</a:rPr>
              <a:t>Gansky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Picture 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995" r="-8995"/>
          <a:stretch>
            <a:fillRect/>
          </a:stretch>
        </p:blipFill>
        <p:spPr>
          <a:xfrm>
            <a:off x="457200" y="11430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esh_learningtoconjug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zipcar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5413" r="-5413"/>
          <a:stretch>
            <a:fillRect/>
          </a:stretch>
        </p:blipFill>
        <p:spPr>
          <a:xfrm>
            <a:off x="0" y="0"/>
            <a:ext cx="9211733" cy="690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h_itsinformationotrans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Picture 3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11378" b="-11378"/>
          <a:stretch>
            <a:fillRect/>
          </a:stretch>
        </p:blipFill>
        <p:spPr>
          <a:xfrm>
            <a:off x="1792288" y="1219200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sh_zipwhipc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h_makingsharingir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Picture 7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3170" b="-3170"/>
          <a:stretch>
            <a:fillRect/>
          </a:stretch>
        </p:blipFill>
        <p:spPr>
          <a:xfrm>
            <a:off x="1047221" y="685800"/>
            <a:ext cx="7068079" cy="5301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h_delightiscontagio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Content Placeholder 11" descr="Picture 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1104" t="1095" r="-41104" b="310"/>
          <a:stretch>
            <a:fillRect/>
          </a:stretch>
        </p:blipFill>
        <p:spPr>
          <a:xfrm>
            <a:off x="-1752600" y="0"/>
            <a:ext cx="1264775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sh_betterthingseasilyshar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Content Placeholder 5" descr="Picture 3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0019" r="-30019"/>
          <a:stretch>
            <a:fillRect/>
          </a:stretch>
        </p:blipFill>
        <p:spPr>
          <a:xfrm>
            <a:off x="-1628803" y="0"/>
            <a:ext cx="12525403" cy="68884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h_definerefinesc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Content Placeholder 3" descr="Picture 2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115" r="-22115"/>
          <a:stretch>
            <a:fillRect/>
          </a:stretch>
        </p:blipFill>
        <p:spPr>
          <a:xfrm>
            <a:off x="-2057400" y="-298458"/>
            <a:ext cx="13289763" cy="7308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351" b="-6351"/>
          <a:stretch>
            <a:fillRect/>
          </a:stretch>
        </p:blipFill>
        <p:spPr>
          <a:xfrm>
            <a:off x="457200" y="9906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Content Placeholder 3" descr="Picture 37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366" r="826" b="-4366"/>
          <a:stretch>
            <a:fillRect/>
          </a:stretch>
        </p:blipFill>
        <p:spPr>
          <a:xfrm>
            <a:off x="0" y="773452"/>
            <a:ext cx="9144000" cy="50707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Picture 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675" y="1258888"/>
            <a:ext cx="5267325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Content Placeholder 3" descr="Picture 3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0952" r="-90952"/>
          <a:stretch>
            <a:fillRect/>
          </a:stretch>
        </p:blipFill>
        <p:spPr>
          <a:xfrm>
            <a:off x="-1905000" y="0"/>
            <a:ext cx="12510109" cy="68800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esh_MOAS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pic>
        <p:nvPicPr>
          <p:cNvPr id="9" name="Content Placeholder 3" descr="Picture 1.png"/>
          <p:cNvPicPr>
            <a:picLocks noChangeAspect="1"/>
          </p:cNvPicPr>
          <p:nvPr/>
        </p:nvPicPr>
        <p:blipFill>
          <a:blip r:embed="rId3">
            <a:alphaModFix/>
          </a:blip>
          <a:srcRect l="405" r="-1054"/>
          <a:stretch>
            <a:fillRect/>
          </a:stretch>
        </p:blipFill>
        <p:spPr bwMode="auto">
          <a:xfrm>
            <a:off x="1981200" y="1295400"/>
            <a:ext cx="5257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h_meshques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esh_graph_socialmobilephys_v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sh_tradeexperien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4033</TotalTime>
  <Words>61</Words>
  <Application>Microsoft Macintosh PowerPoint</Application>
  <PresentationFormat>On-screen Show (4:3)</PresentationFormat>
  <Paragraphs>12</Paragraphs>
  <Slides>23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Self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Gansky</dc:creator>
  <cp:lastModifiedBy>Lisa Gansky</cp:lastModifiedBy>
  <cp:revision>135</cp:revision>
  <dcterms:created xsi:type="dcterms:W3CDTF">2010-11-17T20:32:27Z</dcterms:created>
  <dcterms:modified xsi:type="dcterms:W3CDTF">2010-11-17T20:32:49Z</dcterms:modified>
</cp:coreProperties>
</file>